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0"/>
  </p:notesMasterIdLst>
  <p:sldIdLst>
    <p:sldId id="258" r:id="rId5"/>
    <p:sldId id="259" r:id="rId6"/>
    <p:sldId id="260" r:id="rId7"/>
    <p:sldId id="268" r:id="rId8"/>
    <p:sldId id="269" r:id="rId9"/>
    <p:sldId id="261" r:id="rId10"/>
    <p:sldId id="271" r:id="rId11"/>
    <p:sldId id="270" r:id="rId12"/>
    <p:sldId id="262" r:id="rId13"/>
    <p:sldId id="263" r:id="rId14"/>
    <p:sldId id="264" r:id="rId15"/>
    <p:sldId id="265" r:id="rId16"/>
    <p:sldId id="266" r:id="rId17"/>
    <p:sldId id="267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F108F-9F85-459C-925B-206C460089B3}" v="94" dt="2023-08-09T16:09:52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6247" autoAdjust="0"/>
  </p:normalViewPr>
  <p:slideViewPr>
    <p:cSldViewPr snapToGrid="0">
      <p:cViewPr>
        <p:scale>
          <a:sx n="75" d="100"/>
          <a:sy n="75" d="100"/>
        </p:scale>
        <p:origin x="97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00B8C1-AE68-4704-AD2C-513D8442F7D0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318547-D4BD-4729-99A2-8FBD94F0FE4F}">
      <dgm:prSet/>
      <dgm:spPr/>
      <dgm:t>
        <a:bodyPr/>
        <a:lstStyle/>
        <a:p>
          <a:r>
            <a:rPr lang="en-US"/>
            <a:t>History</a:t>
          </a:r>
        </a:p>
      </dgm:t>
    </dgm:pt>
    <dgm:pt modelId="{F215672C-67FB-4860-9431-D2668AD6156B}" type="parTrans" cxnId="{57AF5C91-04DD-4F94-B5C9-F8E4B60EF817}">
      <dgm:prSet/>
      <dgm:spPr/>
      <dgm:t>
        <a:bodyPr/>
        <a:lstStyle/>
        <a:p>
          <a:endParaRPr lang="en-US"/>
        </a:p>
      </dgm:t>
    </dgm:pt>
    <dgm:pt modelId="{86A26B00-C6BC-4C9E-8776-57D9D586E330}" type="sibTrans" cxnId="{57AF5C91-04DD-4F94-B5C9-F8E4B60EF817}">
      <dgm:prSet/>
      <dgm:spPr/>
      <dgm:t>
        <a:bodyPr/>
        <a:lstStyle/>
        <a:p>
          <a:endParaRPr lang="en-US"/>
        </a:p>
      </dgm:t>
    </dgm:pt>
    <dgm:pt modelId="{0A58DA3B-4541-413A-96BC-22E87516324F}">
      <dgm:prSet/>
      <dgm:spPr/>
      <dgm:t>
        <a:bodyPr/>
        <a:lstStyle/>
        <a:p>
          <a:r>
            <a:rPr lang="en-US"/>
            <a:t>Design</a:t>
          </a:r>
        </a:p>
      </dgm:t>
    </dgm:pt>
    <dgm:pt modelId="{49D8FC7F-74C0-483E-BE1B-565ED2C1DFD1}" type="parTrans" cxnId="{667E284D-B3FD-46D7-BB7C-758BDDBB37EE}">
      <dgm:prSet/>
      <dgm:spPr/>
      <dgm:t>
        <a:bodyPr/>
        <a:lstStyle/>
        <a:p>
          <a:endParaRPr lang="en-US"/>
        </a:p>
      </dgm:t>
    </dgm:pt>
    <dgm:pt modelId="{3EA7719A-530B-4E35-AAEA-AB5DF5AE1F2B}" type="sibTrans" cxnId="{667E284D-B3FD-46D7-BB7C-758BDDBB37EE}">
      <dgm:prSet/>
      <dgm:spPr/>
      <dgm:t>
        <a:bodyPr/>
        <a:lstStyle/>
        <a:p>
          <a:endParaRPr lang="en-US"/>
        </a:p>
      </dgm:t>
    </dgm:pt>
    <dgm:pt modelId="{FFD632DA-1019-4DDA-9860-890E22BA39D8}">
      <dgm:prSet/>
      <dgm:spPr/>
      <dgm:t>
        <a:bodyPr/>
        <a:lstStyle/>
        <a:p>
          <a:r>
            <a:rPr lang="en-US"/>
            <a:t>Development</a:t>
          </a:r>
        </a:p>
      </dgm:t>
    </dgm:pt>
    <dgm:pt modelId="{C0DEA80B-EB79-4961-B459-A6B7B8A31BAF}" type="parTrans" cxnId="{D3C4F5C1-DD77-46BD-B059-7EC635A8DDC3}">
      <dgm:prSet/>
      <dgm:spPr/>
      <dgm:t>
        <a:bodyPr/>
        <a:lstStyle/>
        <a:p>
          <a:endParaRPr lang="en-US"/>
        </a:p>
      </dgm:t>
    </dgm:pt>
    <dgm:pt modelId="{5E8C4932-CFAB-4229-AB3E-42EE72E09DE8}" type="sibTrans" cxnId="{D3C4F5C1-DD77-46BD-B059-7EC635A8DDC3}">
      <dgm:prSet/>
      <dgm:spPr/>
      <dgm:t>
        <a:bodyPr/>
        <a:lstStyle/>
        <a:p>
          <a:endParaRPr lang="en-US"/>
        </a:p>
      </dgm:t>
    </dgm:pt>
    <dgm:pt modelId="{FFB040B3-76E5-4049-BC58-63435A48B6C3}">
      <dgm:prSet/>
      <dgm:spPr/>
      <dgm:t>
        <a:bodyPr/>
        <a:lstStyle/>
        <a:p>
          <a:r>
            <a:rPr lang="en-US"/>
            <a:t>Hardware support</a:t>
          </a:r>
        </a:p>
      </dgm:t>
    </dgm:pt>
    <dgm:pt modelId="{D73EA425-16B4-4981-B840-53F3407E49D0}" type="parTrans" cxnId="{E23155E3-23AB-4B2D-8018-7E8EF29C1362}">
      <dgm:prSet/>
      <dgm:spPr/>
      <dgm:t>
        <a:bodyPr/>
        <a:lstStyle/>
        <a:p>
          <a:endParaRPr lang="en-US"/>
        </a:p>
      </dgm:t>
    </dgm:pt>
    <dgm:pt modelId="{C0439D11-3B6F-455B-AFA0-8FA289317CAC}" type="sibTrans" cxnId="{E23155E3-23AB-4B2D-8018-7E8EF29C1362}">
      <dgm:prSet/>
      <dgm:spPr/>
      <dgm:t>
        <a:bodyPr/>
        <a:lstStyle/>
        <a:p>
          <a:endParaRPr lang="en-US"/>
        </a:p>
      </dgm:t>
    </dgm:pt>
    <dgm:pt modelId="{31CC9D37-4F58-4581-965C-1F85CFA5ED6A}">
      <dgm:prSet/>
      <dgm:spPr/>
      <dgm:t>
        <a:bodyPr/>
        <a:lstStyle/>
        <a:p>
          <a:r>
            <a:rPr lang="en-US"/>
            <a:t>Uses</a:t>
          </a:r>
        </a:p>
      </dgm:t>
    </dgm:pt>
    <dgm:pt modelId="{E115F11F-CAE9-4791-AE99-4C44FB315864}" type="parTrans" cxnId="{03537377-C99B-4F9C-B891-3D02BA6DF125}">
      <dgm:prSet/>
      <dgm:spPr/>
      <dgm:t>
        <a:bodyPr/>
        <a:lstStyle/>
        <a:p>
          <a:endParaRPr lang="en-US"/>
        </a:p>
      </dgm:t>
    </dgm:pt>
    <dgm:pt modelId="{D8DBE0A6-0131-41EF-9665-CE02A2BF5C6D}" type="sibTrans" cxnId="{03537377-C99B-4F9C-B891-3D02BA6DF125}">
      <dgm:prSet/>
      <dgm:spPr/>
      <dgm:t>
        <a:bodyPr/>
        <a:lstStyle/>
        <a:p>
          <a:endParaRPr lang="en-US"/>
        </a:p>
      </dgm:t>
    </dgm:pt>
    <dgm:pt modelId="{0497544E-A587-4716-B6E8-0FB2078665A9}">
      <dgm:prSet/>
      <dgm:spPr/>
      <dgm:t>
        <a:bodyPr/>
        <a:lstStyle/>
        <a:p>
          <a:r>
            <a:rPr lang="en-US"/>
            <a:t>Market share and uptake</a:t>
          </a:r>
        </a:p>
      </dgm:t>
    </dgm:pt>
    <dgm:pt modelId="{358A4096-1D07-409B-8D5B-9BB3230693C1}" type="parTrans" cxnId="{C3D8CE12-1C21-4F86-A05F-A4E89C373901}">
      <dgm:prSet/>
      <dgm:spPr/>
      <dgm:t>
        <a:bodyPr/>
        <a:lstStyle/>
        <a:p>
          <a:endParaRPr lang="en-US"/>
        </a:p>
      </dgm:t>
    </dgm:pt>
    <dgm:pt modelId="{CF207E59-2964-4CF7-9D9D-F801B7426710}" type="sibTrans" cxnId="{C3D8CE12-1C21-4F86-A05F-A4E89C373901}">
      <dgm:prSet/>
      <dgm:spPr/>
      <dgm:t>
        <a:bodyPr/>
        <a:lstStyle/>
        <a:p>
          <a:endParaRPr lang="en-US"/>
        </a:p>
      </dgm:t>
    </dgm:pt>
    <dgm:pt modelId="{9648C4DC-4030-4A65-9F81-7AEA69C5A078}">
      <dgm:prSet/>
      <dgm:spPr/>
      <dgm:t>
        <a:bodyPr/>
        <a:lstStyle/>
        <a:p>
          <a:r>
            <a:rPr lang="en-US"/>
            <a:t>Copyright, trademark, and naming</a:t>
          </a:r>
        </a:p>
      </dgm:t>
    </dgm:pt>
    <dgm:pt modelId="{C6331E2F-40C3-41FE-846D-BA95ADDAA383}" type="parTrans" cxnId="{DCF8A253-FF4A-426E-A9FF-7D51E3F52309}">
      <dgm:prSet/>
      <dgm:spPr/>
      <dgm:t>
        <a:bodyPr/>
        <a:lstStyle/>
        <a:p>
          <a:endParaRPr lang="en-US"/>
        </a:p>
      </dgm:t>
    </dgm:pt>
    <dgm:pt modelId="{D44B90DC-3AD6-45C8-BC98-593262EF8C6F}" type="sibTrans" cxnId="{DCF8A253-FF4A-426E-A9FF-7D51E3F52309}">
      <dgm:prSet/>
      <dgm:spPr/>
      <dgm:t>
        <a:bodyPr/>
        <a:lstStyle/>
        <a:p>
          <a:endParaRPr lang="en-US"/>
        </a:p>
      </dgm:t>
    </dgm:pt>
    <dgm:pt modelId="{6EA3698E-9B09-4CD5-90D8-5B6772BF67EA}" type="pres">
      <dgm:prSet presAssocID="{8E00B8C1-AE68-4704-AD2C-513D8442F7D0}" presName="vert0" presStyleCnt="0">
        <dgm:presLayoutVars>
          <dgm:dir/>
          <dgm:animOne val="branch"/>
          <dgm:animLvl val="lvl"/>
        </dgm:presLayoutVars>
      </dgm:prSet>
      <dgm:spPr/>
    </dgm:pt>
    <dgm:pt modelId="{BE82D893-E752-4404-A1C7-51E6BDABAB30}" type="pres">
      <dgm:prSet presAssocID="{A0318547-D4BD-4729-99A2-8FBD94F0FE4F}" presName="thickLine" presStyleLbl="alignNode1" presStyleIdx="0" presStyleCnt="7"/>
      <dgm:spPr/>
    </dgm:pt>
    <dgm:pt modelId="{6DC02A73-88CF-4B20-A104-EB8C508CCBDD}" type="pres">
      <dgm:prSet presAssocID="{A0318547-D4BD-4729-99A2-8FBD94F0FE4F}" presName="horz1" presStyleCnt="0"/>
      <dgm:spPr/>
    </dgm:pt>
    <dgm:pt modelId="{3FE3B422-4709-4E9D-A8F7-36CE11B0D90E}" type="pres">
      <dgm:prSet presAssocID="{A0318547-D4BD-4729-99A2-8FBD94F0FE4F}" presName="tx1" presStyleLbl="revTx" presStyleIdx="0" presStyleCnt="7"/>
      <dgm:spPr/>
    </dgm:pt>
    <dgm:pt modelId="{0C1FB86E-9210-4CC2-A494-6BB3987925A5}" type="pres">
      <dgm:prSet presAssocID="{A0318547-D4BD-4729-99A2-8FBD94F0FE4F}" presName="vert1" presStyleCnt="0"/>
      <dgm:spPr/>
    </dgm:pt>
    <dgm:pt modelId="{A007F169-4B01-433F-A66C-0971123390AE}" type="pres">
      <dgm:prSet presAssocID="{0A58DA3B-4541-413A-96BC-22E87516324F}" presName="thickLine" presStyleLbl="alignNode1" presStyleIdx="1" presStyleCnt="7"/>
      <dgm:spPr/>
    </dgm:pt>
    <dgm:pt modelId="{238EB62E-CA03-47C5-A50E-09BCE2FA8CD7}" type="pres">
      <dgm:prSet presAssocID="{0A58DA3B-4541-413A-96BC-22E87516324F}" presName="horz1" presStyleCnt="0"/>
      <dgm:spPr/>
    </dgm:pt>
    <dgm:pt modelId="{6C7BDF9D-3D00-4232-8753-DAA79CCFBE73}" type="pres">
      <dgm:prSet presAssocID="{0A58DA3B-4541-413A-96BC-22E87516324F}" presName="tx1" presStyleLbl="revTx" presStyleIdx="1" presStyleCnt="7"/>
      <dgm:spPr/>
    </dgm:pt>
    <dgm:pt modelId="{9EC86A26-237C-44DA-98BB-386E0421B2CC}" type="pres">
      <dgm:prSet presAssocID="{0A58DA3B-4541-413A-96BC-22E87516324F}" presName="vert1" presStyleCnt="0"/>
      <dgm:spPr/>
    </dgm:pt>
    <dgm:pt modelId="{43890B2B-BD48-4FB7-9811-436F21188B8D}" type="pres">
      <dgm:prSet presAssocID="{FFD632DA-1019-4DDA-9860-890E22BA39D8}" presName="thickLine" presStyleLbl="alignNode1" presStyleIdx="2" presStyleCnt="7"/>
      <dgm:spPr/>
    </dgm:pt>
    <dgm:pt modelId="{CF554FFD-8788-4675-8EA5-ED0CDAC66737}" type="pres">
      <dgm:prSet presAssocID="{FFD632DA-1019-4DDA-9860-890E22BA39D8}" presName="horz1" presStyleCnt="0"/>
      <dgm:spPr/>
    </dgm:pt>
    <dgm:pt modelId="{E520D287-128F-4FE6-8C29-439EF01C1073}" type="pres">
      <dgm:prSet presAssocID="{FFD632DA-1019-4DDA-9860-890E22BA39D8}" presName="tx1" presStyleLbl="revTx" presStyleIdx="2" presStyleCnt="7"/>
      <dgm:spPr/>
    </dgm:pt>
    <dgm:pt modelId="{00423A7D-DF16-4A4E-997A-76065E75488E}" type="pres">
      <dgm:prSet presAssocID="{FFD632DA-1019-4DDA-9860-890E22BA39D8}" presName="vert1" presStyleCnt="0"/>
      <dgm:spPr/>
    </dgm:pt>
    <dgm:pt modelId="{D9ED602F-EDEA-4B55-9A7D-A265A629912B}" type="pres">
      <dgm:prSet presAssocID="{FFB040B3-76E5-4049-BC58-63435A48B6C3}" presName="thickLine" presStyleLbl="alignNode1" presStyleIdx="3" presStyleCnt="7"/>
      <dgm:spPr/>
    </dgm:pt>
    <dgm:pt modelId="{1E8CAAC6-07DF-4A68-A64C-AC092016EF93}" type="pres">
      <dgm:prSet presAssocID="{FFB040B3-76E5-4049-BC58-63435A48B6C3}" presName="horz1" presStyleCnt="0"/>
      <dgm:spPr/>
    </dgm:pt>
    <dgm:pt modelId="{764EEB3D-591D-4DF0-AE36-A75772C214E7}" type="pres">
      <dgm:prSet presAssocID="{FFB040B3-76E5-4049-BC58-63435A48B6C3}" presName="tx1" presStyleLbl="revTx" presStyleIdx="3" presStyleCnt="7"/>
      <dgm:spPr/>
    </dgm:pt>
    <dgm:pt modelId="{DDFA0D72-743A-4F4A-B6D9-83264DE0162A}" type="pres">
      <dgm:prSet presAssocID="{FFB040B3-76E5-4049-BC58-63435A48B6C3}" presName="vert1" presStyleCnt="0"/>
      <dgm:spPr/>
    </dgm:pt>
    <dgm:pt modelId="{4540519F-5C52-4C57-B237-26F3D13ED1D5}" type="pres">
      <dgm:prSet presAssocID="{31CC9D37-4F58-4581-965C-1F85CFA5ED6A}" presName="thickLine" presStyleLbl="alignNode1" presStyleIdx="4" presStyleCnt="7"/>
      <dgm:spPr/>
    </dgm:pt>
    <dgm:pt modelId="{7299249F-5070-42B6-8279-237027A427B7}" type="pres">
      <dgm:prSet presAssocID="{31CC9D37-4F58-4581-965C-1F85CFA5ED6A}" presName="horz1" presStyleCnt="0"/>
      <dgm:spPr/>
    </dgm:pt>
    <dgm:pt modelId="{822C9CDE-24CF-4A88-BF99-C391501F7AF7}" type="pres">
      <dgm:prSet presAssocID="{31CC9D37-4F58-4581-965C-1F85CFA5ED6A}" presName="tx1" presStyleLbl="revTx" presStyleIdx="4" presStyleCnt="7"/>
      <dgm:spPr/>
    </dgm:pt>
    <dgm:pt modelId="{4BCE6219-789B-4C0F-B7A3-6044A6032313}" type="pres">
      <dgm:prSet presAssocID="{31CC9D37-4F58-4581-965C-1F85CFA5ED6A}" presName="vert1" presStyleCnt="0"/>
      <dgm:spPr/>
    </dgm:pt>
    <dgm:pt modelId="{F5FB15AC-F17C-4977-879A-2545E9B61CF8}" type="pres">
      <dgm:prSet presAssocID="{0497544E-A587-4716-B6E8-0FB2078665A9}" presName="thickLine" presStyleLbl="alignNode1" presStyleIdx="5" presStyleCnt="7"/>
      <dgm:spPr/>
    </dgm:pt>
    <dgm:pt modelId="{DCCA0093-7F22-4704-BF74-FEBFF067D6B6}" type="pres">
      <dgm:prSet presAssocID="{0497544E-A587-4716-B6E8-0FB2078665A9}" presName="horz1" presStyleCnt="0"/>
      <dgm:spPr/>
    </dgm:pt>
    <dgm:pt modelId="{D83C6A73-4347-48C8-ABB3-45280E6B5540}" type="pres">
      <dgm:prSet presAssocID="{0497544E-A587-4716-B6E8-0FB2078665A9}" presName="tx1" presStyleLbl="revTx" presStyleIdx="5" presStyleCnt="7"/>
      <dgm:spPr/>
    </dgm:pt>
    <dgm:pt modelId="{3F8FB549-6D05-4DA4-A328-2E9ADE3E89BD}" type="pres">
      <dgm:prSet presAssocID="{0497544E-A587-4716-B6E8-0FB2078665A9}" presName="vert1" presStyleCnt="0"/>
      <dgm:spPr/>
    </dgm:pt>
    <dgm:pt modelId="{D6B16C8B-E749-4254-B578-992F8034007C}" type="pres">
      <dgm:prSet presAssocID="{9648C4DC-4030-4A65-9F81-7AEA69C5A078}" presName="thickLine" presStyleLbl="alignNode1" presStyleIdx="6" presStyleCnt="7"/>
      <dgm:spPr/>
    </dgm:pt>
    <dgm:pt modelId="{3C8075BA-8DBB-4891-8506-9C0D27309589}" type="pres">
      <dgm:prSet presAssocID="{9648C4DC-4030-4A65-9F81-7AEA69C5A078}" presName="horz1" presStyleCnt="0"/>
      <dgm:spPr/>
    </dgm:pt>
    <dgm:pt modelId="{2BA87118-6039-4365-968B-17A173E62806}" type="pres">
      <dgm:prSet presAssocID="{9648C4DC-4030-4A65-9F81-7AEA69C5A078}" presName="tx1" presStyleLbl="revTx" presStyleIdx="6" presStyleCnt="7"/>
      <dgm:spPr/>
    </dgm:pt>
    <dgm:pt modelId="{7372A9CC-D075-4152-BF0A-50E4C9ED75FE}" type="pres">
      <dgm:prSet presAssocID="{9648C4DC-4030-4A65-9F81-7AEA69C5A078}" presName="vert1" presStyleCnt="0"/>
      <dgm:spPr/>
    </dgm:pt>
  </dgm:ptLst>
  <dgm:cxnLst>
    <dgm:cxn modelId="{C3D8CE12-1C21-4F86-A05F-A4E89C373901}" srcId="{8E00B8C1-AE68-4704-AD2C-513D8442F7D0}" destId="{0497544E-A587-4716-B6E8-0FB2078665A9}" srcOrd="5" destOrd="0" parTransId="{358A4096-1D07-409B-8D5B-9BB3230693C1}" sibTransId="{CF207E59-2964-4CF7-9D9D-F801B7426710}"/>
    <dgm:cxn modelId="{0DFB4F26-6D1D-459A-BDAC-3841F359D5F0}" type="presOf" srcId="{A0318547-D4BD-4729-99A2-8FBD94F0FE4F}" destId="{3FE3B422-4709-4E9D-A8F7-36CE11B0D90E}" srcOrd="0" destOrd="0" presId="urn:microsoft.com/office/officeart/2008/layout/LinedList"/>
    <dgm:cxn modelId="{C76B3A35-9104-45A7-8BF7-AEB1AC457105}" type="presOf" srcId="{9648C4DC-4030-4A65-9F81-7AEA69C5A078}" destId="{2BA87118-6039-4365-968B-17A173E62806}" srcOrd="0" destOrd="0" presId="urn:microsoft.com/office/officeart/2008/layout/LinedList"/>
    <dgm:cxn modelId="{0AEA4640-CD2B-4DAB-A2F8-8776AB77AD8E}" type="presOf" srcId="{FFD632DA-1019-4DDA-9860-890E22BA39D8}" destId="{E520D287-128F-4FE6-8C29-439EF01C1073}" srcOrd="0" destOrd="0" presId="urn:microsoft.com/office/officeart/2008/layout/LinedList"/>
    <dgm:cxn modelId="{0DFF4B6B-3977-4BA6-A7CD-D67BE3C2B18A}" type="presOf" srcId="{0497544E-A587-4716-B6E8-0FB2078665A9}" destId="{D83C6A73-4347-48C8-ABB3-45280E6B5540}" srcOrd="0" destOrd="0" presId="urn:microsoft.com/office/officeart/2008/layout/LinedList"/>
    <dgm:cxn modelId="{667E284D-B3FD-46D7-BB7C-758BDDBB37EE}" srcId="{8E00B8C1-AE68-4704-AD2C-513D8442F7D0}" destId="{0A58DA3B-4541-413A-96BC-22E87516324F}" srcOrd="1" destOrd="0" parTransId="{49D8FC7F-74C0-483E-BE1B-565ED2C1DFD1}" sibTransId="{3EA7719A-530B-4E35-AAEA-AB5DF5AE1F2B}"/>
    <dgm:cxn modelId="{DCF8A253-FF4A-426E-A9FF-7D51E3F52309}" srcId="{8E00B8C1-AE68-4704-AD2C-513D8442F7D0}" destId="{9648C4DC-4030-4A65-9F81-7AEA69C5A078}" srcOrd="6" destOrd="0" parTransId="{C6331E2F-40C3-41FE-846D-BA95ADDAA383}" sibTransId="{D44B90DC-3AD6-45C8-BC98-593262EF8C6F}"/>
    <dgm:cxn modelId="{6497FA55-3381-484B-AF68-5980CAAC9FED}" type="presOf" srcId="{0A58DA3B-4541-413A-96BC-22E87516324F}" destId="{6C7BDF9D-3D00-4232-8753-DAA79CCFBE73}" srcOrd="0" destOrd="0" presId="urn:microsoft.com/office/officeart/2008/layout/LinedList"/>
    <dgm:cxn modelId="{03537377-C99B-4F9C-B891-3D02BA6DF125}" srcId="{8E00B8C1-AE68-4704-AD2C-513D8442F7D0}" destId="{31CC9D37-4F58-4581-965C-1F85CFA5ED6A}" srcOrd="4" destOrd="0" parTransId="{E115F11F-CAE9-4791-AE99-4C44FB315864}" sibTransId="{D8DBE0A6-0131-41EF-9665-CE02A2BF5C6D}"/>
    <dgm:cxn modelId="{8F635189-DB7B-41F0-B8FA-8CAB6BB07478}" type="presOf" srcId="{8E00B8C1-AE68-4704-AD2C-513D8442F7D0}" destId="{6EA3698E-9B09-4CD5-90D8-5B6772BF67EA}" srcOrd="0" destOrd="0" presId="urn:microsoft.com/office/officeart/2008/layout/LinedList"/>
    <dgm:cxn modelId="{94CD8189-BDB6-481B-BAEC-F559BA8C99B7}" type="presOf" srcId="{FFB040B3-76E5-4049-BC58-63435A48B6C3}" destId="{764EEB3D-591D-4DF0-AE36-A75772C214E7}" srcOrd="0" destOrd="0" presId="urn:microsoft.com/office/officeart/2008/layout/LinedList"/>
    <dgm:cxn modelId="{57AF5C91-04DD-4F94-B5C9-F8E4B60EF817}" srcId="{8E00B8C1-AE68-4704-AD2C-513D8442F7D0}" destId="{A0318547-D4BD-4729-99A2-8FBD94F0FE4F}" srcOrd="0" destOrd="0" parTransId="{F215672C-67FB-4860-9431-D2668AD6156B}" sibTransId="{86A26B00-C6BC-4C9E-8776-57D9D586E330}"/>
    <dgm:cxn modelId="{830CA8A7-EFCD-4A53-B63D-B14C794D75BF}" type="presOf" srcId="{31CC9D37-4F58-4581-965C-1F85CFA5ED6A}" destId="{822C9CDE-24CF-4A88-BF99-C391501F7AF7}" srcOrd="0" destOrd="0" presId="urn:microsoft.com/office/officeart/2008/layout/LinedList"/>
    <dgm:cxn modelId="{D3C4F5C1-DD77-46BD-B059-7EC635A8DDC3}" srcId="{8E00B8C1-AE68-4704-AD2C-513D8442F7D0}" destId="{FFD632DA-1019-4DDA-9860-890E22BA39D8}" srcOrd="2" destOrd="0" parTransId="{C0DEA80B-EB79-4961-B459-A6B7B8A31BAF}" sibTransId="{5E8C4932-CFAB-4229-AB3E-42EE72E09DE8}"/>
    <dgm:cxn modelId="{E23155E3-23AB-4B2D-8018-7E8EF29C1362}" srcId="{8E00B8C1-AE68-4704-AD2C-513D8442F7D0}" destId="{FFB040B3-76E5-4049-BC58-63435A48B6C3}" srcOrd="3" destOrd="0" parTransId="{D73EA425-16B4-4981-B840-53F3407E49D0}" sibTransId="{C0439D11-3B6F-455B-AFA0-8FA289317CAC}"/>
    <dgm:cxn modelId="{F4835715-D012-45FC-9587-795F8AA04FF4}" type="presParOf" srcId="{6EA3698E-9B09-4CD5-90D8-5B6772BF67EA}" destId="{BE82D893-E752-4404-A1C7-51E6BDABAB30}" srcOrd="0" destOrd="0" presId="urn:microsoft.com/office/officeart/2008/layout/LinedList"/>
    <dgm:cxn modelId="{36DE15A4-63BA-4727-B481-9A908EC4B5E1}" type="presParOf" srcId="{6EA3698E-9B09-4CD5-90D8-5B6772BF67EA}" destId="{6DC02A73-88CF-4B20-A104-EB8C508CCBDD}" srcOrd="1" destOrd="0" presId="urn:microsoft.com/office/officeart/2008/layout/LinedList"/>
    <dgm:cxn modelId="{5460F167-9080-4A77-912A-4CFDD9DF98E9}" type="presParOf" srcId="{6DC02A73-88CF-4B20-A104-EB8C508CCBDD}" destId="{3FE3B422-4709-4E9D-A8F7-36CE11B0D90E}" srcOrd="0" destOrd="0" presId="urn:microsoft.com/office/officeart/2008/layout/LinedList"/>
    <dgm:cxn modelId="{9AEF6F11-F868-4134-9BE0-7DEDBB65DFDF}" type="presParOf" srcId="{6DC02A73-88CF-4B20-A104-EB8C508CCBDD}" destId="{0C1FB86E-9210-4CC2-A494-6BB3987925A5}" srcOrd="1" destOrd="0" presId="urn:microsoft.com/office/officeart/2008/layout/LinedList"/>
    <dgm:cxn modelId="{8E5842DA-DF1F-432B-8346-B32F6CED8E83}" type="presParOf" srcId="{6EA3698E-9B09-4CD5-90D8-5B6772BF67EA}" destId="{A007F169-4B01-433F-A66C-0971123390AE}" srcOrd="2" destOrd="0" presId="urn:microsoft.com/office/officeart/2008/layout/LinedList"/>
    <dgm:cxn modelId="{CFEAD34F-176C-4542-A97D-63AAFF5BF448}" type="presParOf" srcId="{6EA3698E-9B09-4CD5-90D8-5B6772BF67EA}" destId="{238EB62E-CA03-47C5-A50E-09BCE2FA8CD7}" srcOrd="3" destOrd="0" presId="urn:microsoft.com/office/officeart/2008/layout/LinedList"/>
    <dgm:cxn modelId="{C76279D5-371C-42C5-B99A-36DA65063660}" type="presParOf" srcId="{238EB62E-CA03-47C5-A50E-09BCE2FA8CD7}" destId="{6C7BDF9D-3D00-4232-8753-DAA79CCFBE73}" srcOrd="0" destOrd="0" presId="urn:microsoft.com/office/officeart/2008/layout/LinedList"/>
    <dgm:cxn modelId="{AD0B75CE-646E-419B-B49B-DB7B076F3531}" type="presParOf" srcId="{238EB62E-CA03-47C5-A50E-09BCE2FA8CD7}" destId="{9EC86A26-237C-44DA-98BB-386E0421B2CC}" srcOrd="1" destOrd="0" presId="urn:microsoft.com/office/officeart/2008/layout/LinedList"/>
    <dgm:cxn modelId="{489EEC12-0221-44A8-88BC-C29D5A89BDB0}" type="presParOf" srcId="{6EA3698E-9B09-4CD5-90D8-5B6772BF67EA}" destId="{43890B2B-BD48-4FB7-9811-436F21188B8D}" srcOrd="4" destOrd="0" presId="urn:microsoft.com/office/officeart/2008/layout/LinedList"/>
    <dgm:cxn modelId="{89A5614D-2A0D-4E42-9C07-6B1BC5F079C6}" type="presParOf" srcId="{6EA3698E-9B09-4CD5-90D8-5B6772BF67EA}" destId="{CF554FFD-8788-4675-8EA5-ED0CDAC66737}" srcOrd="5" destOrd="0" presId="urn:microsoft.com/office/officeart/2008/layout/LinedList"/>
    <dgm:cxn modelId="{1D76D1B2-EFC0-4448-8C9E-823A6FB82660}" type="presParOf" srcId="{CF554FFD-8788-4675-8EA5-ED0CDAC66737}" destId="{E520D287-128F-4FE6-8C29-439EF01C1073}" srcOrd="0" destOrd="0" presId="urn:microsoft.com/office/officeart/2008/layout/LinedList"/>
    <dgm:cxn modelId="{38AFD5DE-4E8E-4D57-AA2C-EF773575D763}" type="presParOf" srcId="{CF554FFD-8788-4675-8EA5-ED0CDAC66737}" destId="{00423A7D-DF16-4A4E-997A-76065E75488E}" srcOrd="1" destOrd="0" presId="urn:microsoft.com/office/officeart/2008/layout/LinedList"/>
    <dgm:cxn modelId="{D1460158-0944-4F26-AD96-48E9D3E26E1D}" type="presParOf" srcId="{6EA3698E-9B09-4CD5-90D8-5B6772BF67EA}" destId="{D9ED602F-EDEA-4B55-9A7D-A265A629912B}" srcOrd="6" destOrd="0" presId="urn:microsoft.com/office/officeart/2008/layout/LinedList"/>
    <dgm:cxn modelId="{883311E0-840F-4716-AB88-33AD1C23D2DD}" type="presParOf" srcId="{6EA3698E-9B09-4CD5-90D8-5B6772BF67EA}" destId="{1E8CAAC6-07DF-4A68-A64C-AC092016EF93}" srcOrd="7" destOrd="0" presId="urn:microsoft.com/office/officeart/2008/layout/LinedList"/>
    <dgm:cxn modelId="{782BF9AA-DC76-4EB1-A641-7E84FA0FB582}" type="presParOf" srcId="{1E8CAAC6-07DF-4A68-A64C-AC092016EF93}" destId="{764EEB3D-591D-4DF0-AE36-A75772C214E7}" srcOrd="0" destOrd="0" presId="urn:microsoft.com/office/officeart/2008/layout/LinedList"/>
    <dgm:cxn modelId="{CA770F0A-7559-4B7D-9897-2AC1BBD83245}" type="presParOf" srcId="{1E8CAAC6-07DF-4A68-A64C-AC092016EF93}" destId="{DDFA0D72-743A-4F4A-B6D9-83264DE0162A}" srcOrd="1" destOrd="0" presId="urn:microsoft.com/office/officeart/2008/layout/LinedList"/>
    <dgm:cxn modelId="{5CE52622-178A-44E0-8C74-2BCBDBF85298}" type="presParOf" srcId="{6EA3698E-9B09-4CD5-90D8-5B6772BF67EA}" destId="{4540519F-5C52-4C57-B237-26F3D13ED1D5}" srcOrd="8" destOrd="0" presId="urn:microsoft.com/office/officeart/2008/layout/LinedList"/>
    <dgm:cxn modelId="{A7C6548B-B066-48F6-8AF5-D07CD8D9B88F}" type="presParOf" srcId="{6EA3698E-9B09-4CD5-90D8-5B6772BF67EA}" destId="{7299249F-5070-42B6-8279-237027A427B7}" srcOrd="9" destOrd="0" presId="urn:microsoft.com/office/officeart/2008/layout/LinedList"/>
    <dgm:cxn modelId="{967707B1-B547-43FF-8F82-62CAD0A5E58C}" type="presParOf" srcId="{7299249F-5070-42B6-8279-237027A427B7}" destId="{822C9CDE-24CF-4A88-BF99-C391501F7AF7}" srcOrd="0" destOrd="0" presId="urn:microsoft.com/office/officeart/2008/layout/LinedList"/>
    <dgm:cxn modelId="{068F972F-652D-4F20-B6E7-6C8B50C2853E}" type="presParOf" srcId="{7299249F-5070-42B6-8279-237027A427B7}" destId="{4BCE6219-789B-4C0F-B7A3-6044A6032313}" srcOrd="1" destOrd="0" presId="urn:microsoft.com/office/officeart/2008/layout/LinedList"/>
    <dgm:cxn modelId="{09812D16-575F-4BD5-95A7-2232B230095D}" type="presParOf" srcId="{6EA3698E-9B09-4CD5-90D8-5B6772BF67EA}" destId="{F5FB15AC-F17C-4977-879A-2545E9B61CF8}" srcOrd="10" destOrd="0" presId="urn:microsoft.com/office/officeart/2008/layout/LinedList"/>
    <dgm:cxn modelId="{B790B3C0-FD33-4970-AD9A-7EA44479AE2F}" type="presParOf" srcId="{6EA3698E-9B09-4CD5-90D8-5B6772BF67EA}" destId="{DCCA0093-7F22-4704-BF74-FEBFF067D6B6}" srcOrd="11" destOrd="0" presId="urn:microsoft.com/office/officeart/2008/layout/LinedList"/>
    <dgm:cxn modelId="{D24095F1-29EA-4653-A887-CE1225529CD6}" type="presParOf" srcId="{DCCA0093-7F22-4704-BF74-FEBFF067D6B6}" destId="{D83C6A73-4347-48C8-ABB3-45280E6B5540}" srcOrd="0" destOrd="0" presId="urn:microsoft.com/office/officeart/2008/layout/LinedList"/>
    <dgm:cxn modelId="{367FF356-E24E-4BC0-9747-F5589077A7C3}" type="presParOf" srcId="{DCCA0093-7F22-4704-BF74-FEBFF067D6B6}" destId="{3F8FB549-6D05-4DA4-A328-2E9ADE3E89BD}" srcOrd="1" destOrd="0" presId="urn:microsoft.com/office/officeart/2008/layout/LinedList"/>
    <dgm:cxn modelId="{39629330-10C7-4FC9-9218-BCB4B8DDDE71}" type="presParOf" srcId="{6EA3698E-9B09-4CD5-90D8-5B6772BF67EA}" destId="{D6B16C8B-E749-4254-B578-992F8034007C}" srcOrd="12" destOrd="0" presId="urn:microsoft.com/office/officeart/2008/layout/LinedList"/>
    <dgm:cxn modelId="{CDCD26DE-DE6D-4952-9DC8-E9C0D29D72BC}" type="presParOf" srcId="{6EA3698E-9B09-4CD5-90D8-5B6772BF67EA}" destId="{3C8075BA-8DBB-4891-8506-9C0D27309589}" srcOrd="13" destOrd="0" presId="urn:microsoft.com/office/officeart/2008/layout/LinedList"/>
    <dgm:cxn modelId="{AB17A1B2-2725-4280-91F4-5C9E705C061A}" type="presParOf" srcId="{3C8075BA-8DBB-4891-8506-9C0D27309589}" destId="{2BA87118-6039-4365-968B-17A173E62806}" srcOrd="0" destOrd="0" presId="urn:microsoft.com/office/officeart/2008/layout/LinedList"/>
    <dgm:cxn modelId="{CBF995BC-718B-4DA9-9294-760EE92D5040}" type="presParOf" srcId="{3C8075BA-8DBB-4891-8506-9C0D27309589}" destId="{7372A9CC-D075-4152-BF0A-50E4C9ED75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2D893-E752-4404-A1C7-51E6BDABAB30}">
      <dsp:nvSpPr>
        <dsp:cNvPr id="0" name=""/>
        <dsp:cNvSpPr/>
      </dsp:nvSpPr>
      <dsp:spPr>
        <a:xfrm>
          <a:off x="0" y="601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3B422-4709-4E9D-A8F7-36CE11B0D90E}">
      <dsp:nvSpPr>
        <dsp:cNvPr id="0" name=""/>
        <dsp:cNvSpPr/>
      </dsp:nvSpPr>
      <dsp:spPr>
        <a:xfrm>
          <a:off x="0" y="601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History</a:t>
          </a:r>
        </a:p>
      </dsp:txBody>
      <dsp:txXfrm>
        <a:off x="0" y="601"/>
        <a:ext cx="5607050" cy="703770"/>
      </dsp:txXfrm>
    </dsp:sp>
    <dsp:sp modelId="{A007F169-4B01-433F-A66C-0971123390AE}">
      <dsp:nvSpPr>
        <dsp:cNvPr id="0" name=""/>
        <dsp:cNvSpPr/>
      </dsp:nvSpPr>
      <dsp:spPr>
        <a:xfrm>
          <a:off x="0" y="704372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7BDF9D-3D00-4232-8753-DAA79CCFBE73}">
      <dsp:nvSpPr>
        <dsp:cNvPr id="0" name=""/>
        <dsp:cNvSpPr/>
      </dsp:nvSpPr>
      <dsp:spPr>
        <a:xfrm>
          <a:off x="0" y="704372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Design</a:t>
          </a:r>
        </a:p>
      </dsp:txBody>
      <dsp:txXfrm>
        <a:off x="0" y="704372"/>
        <a:ext cx="5607050" cy="703770"/>
      </dsp:txXfrm>
    </dsp:sp>
    <dsp:sp modelId="{43890B2B-BD48-4FB7-9811-436F21188B8D}">
      <dsp:nvSpPr>
        <dsp:cNvPr id="0" name=""/>
        <dsp:cNvSpPr/>
      </dsp:nvSpPr>
      <dsp:spPr>
        <a:xfrm>
          <a:off x="0" y="1408143"/>
          <a:ext cx="5607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20D287-128F-4FE6-8C29-439EF01C1073}">
      <dsp:nvSpPr>
        <dsp:cNvPr id="0" name=""/>
        <dsp:cNvSpPr/>
      </dsp:nvSpPr>
      <dsp:spPr>
        <a:xfrm>
          <a:off x="0" y="1408143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Development</a:t>
          </a:r>
        </a:p>
      </dsp:txBody>
      <dsp:txXfrm>
        <a:off x="0" y="1408143"/>
        <a:ext cx="5607050" cy="703770"/>
      </dsp:txXfrm>
    </dsp:sp>
    <dsp:sp modelId="{D9ED602F-EDEA-4B55-9A7D-A265A629912B}">
      <dsp:nvSpPr>
        <dsp:cNvPr id="0" name=""/>
        <dsp:cNvSpPr/>
      </dsp:nvSpPr>
      <dsp:spPr>
        <a:xfrm>
          <a:off x="0" y="2111914"/>
          <a:ext cx="5607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4EEB3D-591D-4DF0-AE36-A75772C214E7}">
      <dsp:nvSpPr>
        <dsp:cNvPr id="0" name=""/>
        <dsp:cNvSpPr/>
      </dsp:nvSpPr>
      <dsp:spPr>
        <a:xfrm>
          <a:off x="0" y="2111914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Hardware support</a:t>
          </a:r>
        </a:p>
      </dsp:txBody>
      <dsp:txXfrm>
        <a:off x="0" y="2111914"/>
        <a:ext cx="5607050" cy="703770"/>
      </dsp:txXfrm>
    </dsp:sp>
    <dsp:sp modelId="{4540519F-5C52-4C57-B237-26F3D13ED1D5}">
      <dsp:nvSpPr>
        <dsp:cNvPr id="0" name=""/>
        <dsp:cNvSpPr/>
      </dsp:nvSpPr>
      <dsp:spPr>
        <a:xfrm>
          <a:off x="0" y="2815685"/>
          <a:ext cx="56070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2C9CDE-24CF-4A88-BF99-C391501F7AF7}">
      <dsp:nvSpPr>
        <dsp:cNvPr id="0" name=""/>
        <dsp:cNvSpPr/>
      </dsp:nvSpPr>
      <dsp:spPr>
        <a:xfrm>
          <a:off x="0" y="2815685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Uses</a:t>
          </a:r>
        </a:p>
      </dsp:txBody>
      <dsp:txXfrm>
        <a:off x="0" y="2815685"/>
        <a:ext cx="5607050" cy="703770"/>
      </dsp:txXfrm>
    </dsp:sp>
    <dsp:sp modelId="{F5FB15AC-F17C-4977-879A-2545E9B61CF8}">
      <dsp:nvSpPr>
        <dsp:cNvPr id="0" name=""/>
        <dsp:cNvSpPr/>
      </dsp:nvSpPr>
      <dsp:spPr>
        <a:xfrm>
          <a:off x="0" y="3519456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3C6A73-4347-48C8-ABB3-45280E6B5540}">
      <dsp:nvSpPr>
        <dsp:cNvPr id="0" name=""/>
        <dsp:cNvSpPr/>
      </dsp:nvSpPr>
      <dsp:spPr>
        <a:xfrm>
          <a:off x="0" y="3519456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Market share and uptake</a:t>
          </a:r>
        </a:p>
      </dsp:txBody>
      <dsp:txXfrm>
        <a:off x="0" y="3519456"/>
        <a:ext cx="5607050" cy="703770"/>
      </dsp:txXfrm>
    </dsp:sp>
    <dsp:sp modelId="{D6B16C8B-E749-4254-B578-992F8034007C}">
      <dsp:nvSpPr>
        <dsp:cNvPr id="0" name=""/>
        <dsp:cNvSpPr/>
      </dsp:nvSpPr>
      <dsp:spPr>
        <a:xfrm>
          <a:off x="0" y="4223227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87118-6039-4365-968B-17A173E62806}">
      <dsp:nvSpPr>
        <dsp:cNvPr id="0" name=""/>
        <dsp:cNvSpPr/>
      </dsp:nvSpPr>
      <dsp:spPr>
        <a:xfrm>
          <a:off x="0" y="4223227"/>
          <a:ext cx="5607050" cy="703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Copyright, trademark, and naming</a:t>
          </a:r>
        </a:p>
      </dsp:txBody>
      <dsp:txXfrm>
        <a:off x="0" y="4223227"/>
        <a:ext cx="5607050" cy="703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4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Desktop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Netbooks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Servers, mainframes and supercomputers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Smart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Specialized 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Precursors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Commercial and popular uptake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Precursors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Commercial and popular uptake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08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1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input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3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input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4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input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6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Programming on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8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58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6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0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0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1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6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0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6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1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8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2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mailto:david.rusling@arm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keuseof.com/category/linux/" TargetMode="External"/><Relationship Id="rId4" Type="http://schemas.openxmlformats.org/officeDocument/2006/relationships/hyperlink" Target="https://itsfoss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Linus_Torvalds" TargetMode="External"/><Relationship Id="rId18" Type="http://schemas.openxmlformats.org/officeDocument/2006/relationships/hyperlink" Target="https://en.wikipedia.org/wiki/Linux_distribution" TargetMode="External"/><Relationship Id="rId3" Type="http://schemas.openxmlformats.org/officeDocument/2006/relationships/image" Target="../media/image1.jpeg"/><Relationship Id="rId21" Type="http://schemas.openxmlformats.org/officeDocument/2006/relationships/hyperlink" Target="https://en.wikipedia.org/wiki/GNU_Project" TargetMode="External"/><Relationship Id="rId7" Type="http://schemas.openxmlformats.org/officeDocument/2006/relationships/hyperlink" Target="https://en.wikipedia.org/wiki/Free_and_open-source_software" TargetMode="External"/><Relationship Id="rId12" Type="http://schemas.openxmlformats.org/officeDocument/2006/relationships/hyperlink" Target="https://en.wikipedia.org/wiki/Kernel_(operating_system)" TargetMode="External"/><Relationship Id="rId17" Type="http://schemas.openxmlformats.org/officeDocument/2006/relationships/hyperlink" Target="https://en.wikipedia.org/wiki/Package_manager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en.wikipedia.org/wiki/Linux#cite_note-18" TargetMode="External"/><Relationship Id="rId20" Type="http://schemas.openxmlformats.org/officeDocument/2006/relationships/hyperlink" Target="https://en.wikipedia.org/wiki/Library_(comput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nux#cite_note-pronunciation-2-14" TargetMode="External"/><Relationship Id="rId11" Type="http://schemas.openxmlformats.org/officeDocument/2006/relationships/hyperlink" Target="https://en.wikipedia.org/wiki/Linux#cite_note-15" TargetMode="External"/><Relationship Id="rId5" Type="http://schemas.openxmlformats.org/officeDocument/2006/relationships/hyperlink" Target="https://en.wikipedia.org/wiki/Help:Pronunciation_respelling_key" TargetMode="External"/><Relationship Id="rId15" Type="http://schemas.openxmlformats.org/officeDocument/2006/relationships/hyperlink" Target="https://en.wikipedia.org/wiki/Linux#cite_note-17" TargetMode="External"/><Relationship Id="rId10" Type="http://schemas.openxmlformats.org/officeDocument/2006/relationships/hyperlink" Target="https://en.wikipedia.org/wiki/Linux_kernel" TargetMode="External"/><Relationship Id="rId19" Type="http://schemas.openxmlformats.org/officeDocument/2006/relationships/hyperlink" Target="https://en.wikipedia.org/wiki/System_software" TargetMode="External"/><Relationship Id="rId4" Type="http://schemas.openxmlformats.org/officeDocument/2006/relationships/hyperlink" Target="https://en.wikipedia.org/wiki/Help:IPA/English" TargetMode="External"/><Relationship Id="rId9" Type="http://schemas.openxmlformats.org/officeDocument/2006/relationships/hyperlink" Target="https://en.wikipedia.org/wiki/Operating_system" TargetMode="External"/><Relationship Id="rId14" Type="http://schemas.openxmlformats.org/officeDocument/2006/relationships/hyperlink" Target="https://en.wikipedia.org/wiki/Linux#cite_note-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sfoss.com/best-icon-themes-ubuntu-16-04/" TargetMode="External"/><Relationship Id="rId4" Type="http://schemas.openxmlformats.org/officeDocument/2006/relationships/hyperlink" Target="https://itsfoss.com/best-gtk-them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nux_kernel" TargetMode="External"/><Relationship Id="rId4" Type="http://schemas.openxmlformats.org/officeDocument/2006/relationships/hyperlink" Target="https://en.wikipedia.org/wiki/Package_management_syst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n-US" sz="9600" dirty="0">
                <a:solidFill>
                  <a:schemeClr val="tx1"/>
                </a:solidFill>
              </a:rPr>
              <a:t>Linux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History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Usage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Design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Hardware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so on….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C76F5-B173-B634-D6AE-593999DCB233}"/>
              </a:ext>
            </a:extLst>
          </p:cNvPr>
          <p:cNvSpPr txBox="1"/>
          <p:nvPr/>
        </p:nvSpPr>
        <p:spPr>
          <a:xfrm>
            <a:off x="4810175" y="5453760"/>
            <a:ext cx="302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Md. Sharafat Karim</a:t>
            </a:r>
          </a:p>
          <a:p>
            <a:r>
              <a:rPr lang="en-US" sz="2400" dirty="0"/>
              <a:t>#2102024</a:t>
            </a:r>
          </a:p>
        </p:txBody>
      </p:sp>
    </p:spTree>
    <p:extLst>
      <p:ext uri="{BB962C8B-B14F-4D97-AF65-F5344CB8AC3E}">
        <p14:creationId xmlns:p14="http://schemas.microsoft.com/office/powerpoint/2010/main" val="18541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Hardware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-apple-system"/>
              </a:rPr>
              <a:t>Linux can run on most PCs with a 64-bit Intel or AMD processor, but some hardware may require special attention or drivers</a:t>
            </a:r>
            <a:r>
              <a:rPr lang="en-US" sz="1700" b="0" i="0" u="none" strike="noStrike" baseline="30000" dirty="0">
                <a:effectLst/>
                <a:latin typeface="-apple-system"/>
              </a:rPr>
              <a:t>123</a:t>
            </a:r>
            <a:r>
              <a:rPr lang="en-US" sz="1700" b="0" i="0" dirty="0">
                <a:effectLst/>
                <a:latin typeface="-apple-system"/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-apple-system"/>
              </a:rPr>
              <a:t>You can check the Linux Hardware Database</a:t>
            </a:r>
            <a:r>
              <a:rPr lang="en-US" sz="1700" b="0" i="0" u="none" strike="noStrike" baseline="30000" dirty="0">
                <a:effectLst/>
                <a:latin typeface="-apple-system"/>
              </a:rPr>
              <a:t>4</a:t>
            </a:r>
            <a:r>
              <a:rPr lang="en-US" sz="1700" b="0" i="0" dirty="0">
                <a:effectLst/>
                <a:latin typeface="-apple-system"/>
              </a:rPr>
              <a:t> or the Ubuntu Certified catalogue</a:t>
            </a:r>
            <a:r>
              <a:rPr lang="en-US" sz="1700" b="0" i="0" u="none" strike="noStrike" baseline="30000" dirty="0">
                <a:effectLst/>
                <a:latin typeface="-apple-system"/>
              </a:rPr>
              <a:t>5</a:t>
            </a:r>
            <a:r>
              <a:rPr lang="en-US" sz="1700" b="0" i="0" dirty="0">
                <a:effectLst/>
                <a:latin typeface="-apple-system"/>
              </a:rPr>
              <a:t> to see if your hardware is compatible with Linux.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-apple-system"/>
              </a:rPr>
              <a:t>You can also build your own PC for Linux with components that are known to work well with Linux, such as AMD Ryzen CPUs, Gigabyte or </a:t>
            </a:r>
            <a:r>
              <a:rPr lang="en-US" sz="1700" b="0" i="0" dirty="0" err="1">
                <a:effectLst/>
                <a:latin typeface="-apple-system"/>
              </a:rPr>
              <a:t>AsRock</a:t>
            </a:r>
            <a:r>
              <a:rPr lang="en-US" sz="1700" b="0" i="0" dirty="0">
                <a:effectLst/>
                <a:latin typeface="-apple-system"/>
              </a:rPr>
              <a:t> motherboards, Corsair or Patriot RAM, AMD Radeon graphics cards, Western Digital or Samsung SSDs, Fractal or Cougar cases, and EVGA or Gigabyte power supplies</a:t>
            </a:r>
            <a:r>
              <a:rPr lang="en-US" sz="1700" b="0" i="0" u="none" strike="noStrike" baseline="30000" dirty="0">
                <a:effectLst/>
                <a:latin typeface="-apple-system"/>
              </a:rPr>
              <a:t>6</a:t>
            </a:r>
            <a:r>
              <a:rPr lang="en-US" sz="1700" b="0" i="0" dirty="0">
                <a:effectLst/>
                <a:latin typeface="-apple-system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  <p:pic>
        <p:nvPicPr>
          <p:cNvPr id="15" name="Picture 14" descr="CPU with binary numbers and blueprint">
            <a:extLst>
              <a:ext uri="{FF2B5EF4-FFF2-40B4-BE49-F238E27FC236}">
                <a16:creationId xmlns:a16="http://schemas.microsoft.com/office/drawing/2014/main" id="{070D0305-D0FF-C7DC-1576-AF75AFB49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0" r="27950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9F42E1-F252-978A-EDA3-31572F1D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729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550" y="2722440"/>
            <a:ext cx="2623457" cy="1645920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Uses</a:t>
            </a:r>
            <a:endParaRPr lang="en-US" sz="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6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4A2A35D-071A-6FB2-4F78-E9EE29E96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800" y="5021570"/>
            <a:ext cx="35687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800">
                <a:solidFill>
                  <a:schemeClr val="tx1"/>
                </a:solidFill>
              </a:rPr>
              <a:t>Market share and uptake</a:t>
            </a:r>
          </a:p>
        </p:txBody>
      </p:sp>
    </p:spTree>
    <p:extLst>
      <p:ext uri="{BB962C8B-B14F-4D97-AF65-F5344CB8AC3E}">
        <p14:creationId xmlns:p14="http://schemas.microsoft.com/office/powerpoint/2010/main" val="3207167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Copyright, trademark, and naming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16D42A-3170-4DAF-1DE8-F231E579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4672" y="2640692"/>
            <a:ext cx="5925310" cy="32552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UNIX is a trademark of Univel.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Linux is a trademark of Linus Torvalds, and has no connection to UNIX</a:t>
            </a:r>
            <a:r>
              <a:rPr kumimoji="0" lang="en-US" altLang="en-US" b="0" i="0" u="none" strike="noStrike" cap="none" normalizeH="0" baseline="30000">
                <a:ln>
                  <a:noFill/>
                </a:ln>
                <a:effectLst/>
                <a:latin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kumimoji="0" lang="en-US" altLang="en-US" b="0" i="0" u="none" strike="noStrike" cap="none" normalizeH="0" baseline="3000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or Univel.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Copyright © 1996,1997,1998,1999 David A Rusling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Foxglove Close, Wokingham, Berkshire RG41 3NF, UK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david.rusling@arm.com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Colourful folded t-shirts">
            <a:extLst>
              <a:ext uri="{FF2B5EF4-FFF2-40B4-BE49-F238E27FC236}">
                <a16:creationId xmlns:a16="http://schemas.microsoft.com/office/drawing/2014/main" id="{84A893DA-CA09-E998-2E5A-A727BD3D2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4" r="17655" b="-1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Works cited</a:t>
            </a:r>
          </a:p>
        </p:txBody>
      </p:sp>
      <p:pic>
        <p:nvPicPr>
          <p:cNvPr id="29" name="Picture 14" descr="Computer script on a screen">
            <a:extLst>
              <a:ext uri="{FF2B5EF4-FFF2-40B4-BE49-F238E27FC236}">
                <a16:creationId xmlns:a16="http://schemas.microsoft.com/office/drawing/2014/main" id="{F4BD61E2-8247-BFD5-B4D4-BF0CA2290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type="body"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>
                <a:hlinkClick r:id="rId3"/>
              </a:rPr>
              <a:t>Linux – Wikipedia</a:t>
            </a:r>
            <a:endParaRPr lang="en-US"/>
          </a:p>
          <a:p>
            <a:r>
              <a:rPr lang="en-US">
                <a:hlinkClick r:id="rId4"/>
              </a:rPr>
              <a:t>It's FOSS (itsfoss.com)</a:t>
            </a:r>
            <a:endParaRPr lang="en-US"/>
          </a:p>
          <a:p>
            <a:r>
              <a:rPr lang="en-US">
                <a:hlinkClick r:id="rId5"/>
              </a:rPr>
              <a:t>Linux | MUO (makeuseof.com)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69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BD07-BAE2-B9F5-392B-64D68374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072" y="988741"/>
            <a:ext cx="4493272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0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2DAE2-218D-4A25-B87E-0D127537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CAC028-8D8C-4611-B62E-B9FFDA14D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5F715-64EE-7C67-71B0-26B2416CB53D}"/>
              </a:ext>
            </a:extLst>
          </p:cNvPr>
          <p:cNvSpPr txBox="1"/>
          <p:nvPr/>
        </p:nvSpPr>
        <p:spPr>
          <a:xfrm>
            <a:off x="1623576" y="5727700"/>
            <a:ext cx="4653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Presented to you by</a:t>
            </a:r>
            <a:endParaRPr lang="bn-BD" sz="2800" dirty="0"/>
          </a:p>
          <a:p>
            <a:r>
              <a:rPr lang="en-US" sz="2800" dirty="0"/>
              <a:t>Sharafat Karim</a:t>
            </a:r>
          </a:p>
        </p:txBody>
      </p:sp>
    </p:spTree>
    <p:extLst>
      <p:ext uri="{BB962C8B-B14F-4D97-AF65-F5344CB8AC3E}">
        <p14:creationId xmlns:p14="http://schemas.microsoft.com/office/powerpoint/2010/main" val="110935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1B769C6-F0BA-9EA9-3F42-BAB71796C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89560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98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INTRO</a:t>
            </a:r>
          </a:p>
        </p:txBody>
      </p:sp>
      <p:pic>
        <p:nvPicPr>
          <p:cNvPr id="15" name="Picture 14" descr="Illuminated server room panel">
            <a:extLst>
              <a:ext uri="{FF2B5EF4-FFF2-40B4-BE49-F238E27FC236}">
                <a16:creationId xmlns:a16="http://schemas.microsoft.com/office/drawing/2014/main" id="{E97A5174-DBBA-CF12-AEEF-1C095BB1E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9" r="3070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/>
              <a:t>What is it?</a:t>
            </a:r>
          </a:p>
          <a:p>
            <a:pPr marL="0" indent="0">
              <a:buNone/>
            </a:pPr>
            <a:r>
              <a:rPr lang="en-US" b="1" i="0">
                <a:effectLst/>
                <a:latin typeface="Arial" panose="020B0604020202020204" pitchFamily="34" charset="0"/>
              </a:rPr>
              <a:t>Linux</a:t>
            </a:r>
            <a:r>
              <a:rPr lang="en-US" b="0" i="0"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4" tooltip="Help:IPA/English"/>
              </a:rPr>
              <a:t>/ˈ</a:t>
            </a:r>
            <a:r>
              <a:rPr lang="en-US" b="0" i="0" u="none" strike="noStrike" err="1">
                <a:effectLst/>
                <a:latin typeface="Arial" panose="020B0604020202020204" pitchFamily="34" charset="0"/>
                <a:hlinkClick r:id="rId4" tooltip="Help:IPA/English"/>
              </a:rPr>
              <a:t>lɪnʊks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4" tooltip="Help:IPA/English"/>
              </a:rPr>
              <a:t>/</a:t>
            </a:r>
            <a:r>
              <a:rPr 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>
                <a:effectLst/>
                <a:latin typeface="Arial" panose="020B0604020202020204" pitchFamily="34" charset="0"/>
                <a:hlinkClick r:id="rId5" tooltip="Help:Pronunciation respelling key"/>
              </a:rPr>
              <a:t>LIN-</a:t>
            </a:r>
            <a:r>
              <a:rPr lang="en-US" b="0" i="1" u="none" strike="noStrike" err="1">
                <a:effectLst/>
                <a:latin typeface="Arial" panose="020B0604020202020204" pitchFamily="34" charset="0"/>
                <a:hlinkClick r:id="rId5" tooltip="Help:Pronunciation respelling key"/>
              </a:rPr>
              <a:t>uuks</a:t>
            </a:r>
            <a:r>
              <a:rPr lang="en-US" b="0" i="0">
                <a:effectLst/>
                <a:latin typeface="Arial" panose="020B0604020202020204" pitchFamily="34" charset="0"/>
              </a:rPr>
              <a:t>)</a:t>
            </a:r>
            <a:r>
              <a:rPr lang="en-US" b="0" i="0" u="none" strike="noStrike" baseline="30000">
                <a:effectLst/>
                <a:latin typeface="Arial" panose="020B0604020202020204" pitchFamily="34" charset="0"/>
                <a:hlinkClick r:id="rId6"/>
              </a:rPr>
              <a:t>[11]</a:t>
            </a:r>
            <a:r>
              <a:rPr lang="en-US" b="0" i="0">
                <a:effectLst/>
                <a:latin typeface="Arial" panose="020B0604020202020204" pitchFamily="34" charset="0"/>
              </a:rPr>
              <a:t> is a family of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7" tooltip="Free and open-source software"/>
              </a:rPr>
              <a:t>open-source</a:t>
            </a:r>
            <a:r>
              <a:rPr 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8" tooltip="Unix-like"/>
              </a:rPr>
              <a:t>Unix-like</a:t>
            </a:r>
            <a:r>
              <a:rPr 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9" tooltip="Operating system"/>
              </a:rPr>
              <a:t>operating systems</a:t>
            </a:r>
            <a:r>
              <a:rPr lang="en-US" b="0" i="0">
                <a:effectLst/>
                <a:latin typeface="Arial" panose="020B0604020202020204" pitchFamily="34" charset="0"/>
              </a:rPr>
              <a:t> based on the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10" tooltip="Linux kernel"/>
              </a:rPr>
              <a:t>Linux kernel</a:t>
            </a:r>
            <a:r>
              <a:rPr lang="en-US" b="0" i="0">
                <a:effectLst/>
                <a:latin typeface="Arial" panose="020B0604020202020204" pitchFamily="34" charset="0"/>
              </a:rPr>
              <a:t>,</a:t>
            </a:r>
            <a:r>
              <a:rPr lang="en-US" b="0" i="0" u="none" strike="noStrike" baseline="30000">
                <a:effectLst/>
                <a:latin typeface="Arial" panose="020B0604020202020204" pitchFamily="34" charset="0"/>
                <a:hlinkClick r:id="rId11"/>
              </a:rPr>
              <a:t>[12]</a:t>
            </a:r>
            <a:r>
              <a:rPr lang="en-US" b="0" i="0">
                <a:effectLst/>
                <a:latin typeface="Arial" panose="020B0604020202020204" pitchFamily="34" charset="0"/>
              </a:rPr>
              <a:t> an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12" tooltip="Kernel (operating system)"/>
              </a:rPr>
              <a:t>operating system kernel</a:t>
            </a:r>
            <a:r>
              <a:rPr lang="en-US" b="0" i="0">
                <a:effectLst/>
                <a:latin typeface="Arial" panose="020B0604020202020204" pitchFamily="34" charset="0"/>
              </a:rPr>
              <a:t> first released on September 17, 1991, by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13" tooltip="Linus Torvalds"/>
              </a:rPr>
              <a:t>Linus Torvalds</a:t>
            </a:r>
            <a:r>
              <a:rPr lang="en-US" b="0" i="0"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>
                <a:effectLst/>
                <a:latin typeface="Arial" panose="020B0604020202020204" pitchFamily="34" charset="0"/>
                <a:hlinkClick r:id="rId14"/>
              </a:rPr>
              <a:t>[13]</a:t>
            </a:r>
            <a:r>
              <a:rPr lang="en-US" b="0" i="0" u="none" strike="noStrike" baseline="30000">
                <a:effectLst/>
                <a:latin typeface="Arial" panose="020B0604020202020204" pitchFamily="34" charset="0"/>
                <a:hlinkClick r:id="rId15"/>
              </a:rPr>
              <a:t>[14]</a:t>
            </a:r>
            <a:r>
              <a:rPr lang="en-US" b="0" i="0" u="none" strike="noStrike" baseline="30000">
                <a:effectLst/>
                <a:latin typeface="Arial" panose="020B0604020202020204" pitchFamily="34" charset="0"/>
                <a:hlinkClick r:id="rId16"/>
              </a:rPr>
              <a:t>[15]</a:t>
            </a:r>
            <a:r>
              <a:rPr lang="en-US" b="0" i="0">
                <a:effectLst/>
                <a:latin typeface="Arial" panose="020B0604020202020204" pitchFamily="34" charset="0"/>
              </a:rPr>
              <a:t> Linux is typically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17" tooltip="Package manager"/>
              </a:rPr>
              <a:t>packaged</a:t>
            </a:r>
            <a:r>
              <a:rPr lang="en-US" b="0" i="0">
                <a:effectLst/>
                <a:latin typeface="Arial" panose="020B0604020202020204" pitchFamily="34" charset="0"/>
              </a:rPr>
              <a:t> as a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18" tooltip="Linux distribution"/>
              </a:rPr>
              <a:t>Linux distribution</a:t>
            </a:r>
            <a:r>
              <a:rPr lang="en-US" b="0" i="0">
                <a:effectLst/>
                <a:latin typeface="Arial" panose="020B0604020202020204" pitchFamily="34" charset="0"/>
              </a:rPr>
              <a:t>, which includes the kernel and supporting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19" tooltip="System software"/>
              </a:rPr>
              <a:t>system software</a:t>
            </a:r>
            <a:r>
              <a:rPr lang="en-US" b="0" i="0"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20" tooltip="Library (computing)"/>
              </a:rPr>
              <a:t>libraries</a:t>
            </a:r>
            <a:r>
              <a:rPr lang="en-US" b="0" i="0">
                <a:effectLst/>
                <a:latin typeface="Arial" panose="020B0604020202020204" pitchFamily="34" charset="0"/>
              </a:rPr>
              <a:t>, many of which are provided by the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21" tooltip="GNU Project"/>
              </a:rPr>
              <a:t>GNU Project</a:t>
            </a:r>
            <a:r>
              <a:rPr lang="en-US" b="0" i="0">
                <a:effectLst/>
                <a:latin typeface="Arial" panose="020B0604020202020204" pitchFamily="34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2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1BE471C-60CF-A669-6508-13FAE2FD7E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76" y="1089329"/>
            <a:ext cx="6257544" cy="436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68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C7EC7370-FF9F-4131-8812-2123F5D9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3377563-4FF6-4DD0-B84A-CFBB8D783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E7653-6DBD-8089-12A8-39CDB75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62" y="1293275"/>
            <a:ext cx="2980290" cy="427939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2AA1BF-D947-B186-4FA0-DC616DE0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0" i="0" dirty="0">
                <a:effectLst/>
                <a:latin typeface="-apple-system"/>
              </a:rPr>
              <a:t>Linux was created in the early 1990s by </a:t>
            </a:r>
            <a:r>
              <a:rPr lang="en-US" b="1" i="0" dirty="0">
                <a:effectLst/>
                <a:latin typeface="-apple-system"/>
              </a:rPr>
              <a:t>Linus Torvalds</a:t>
            </a:r>
            <a:r>
              <a:rPr lang="en-US" b="0" i="0" dirty="0">
                <a:effectLst/>
                <a:latin typeface="-apple-system"/>
              </a:rPr>
              <a:t>, a Finnish software engineer who wanted to make a better system than MINIX, a UNIX-based operating system for education</a:t>
            </a:r>
            <a:r>
              <a:rPr lang="en-US" b="0" i="0" u="none" strike="noStrike" baseline="30000" dirty="0">
                <a:effectLst/>
                <a:latin typeface="-apple-system"/>
              </a:rPr>
              <a:t>12</a:t>
            </a:r>
            <a:r>
              <a:rPr lang="en-US" b="0" i="0" dirty="0">
                <a:effectLst/>
                <a:latin typeface="-apple-system"/>
              </a:rPr>
              <a:t>. He started developing Linux as a personal project while he was a student at the </a:t>
            </a:r>
            <a:r>
              <a:rPr lang="en-US" b="1" i="0" dirty="0">
                <a:effectLst/>
                <a:latin typeface="-apple-system"/>
              </a:rPr>
              <a:t>University of Helsinki</a:t>
            </a:r>
            <a:r>
              <a:rPr lang="en-US" b="0" i="0" u="none" strike="noStrike" baseline="30000" dirty="0">
                <a:effectLst/>
                <a:latin typeface="-apple-system"/>
              </a:rPr>
              <a:t>3</a:t>
            </a:r>
            <a:r>
              <a:rPr lang="en-US" b="0" i="0" dirty="0">
                <a:effectLst/>
                <a:latin typeface="-apple-system"/>
              </a:rPr>
              <a:t>. He released the first version of the Linux kernel in 1991 and made it available for free under the GNU General Public License (GPL)</a:t>
            </a:r>
            <a:r>
              <a:rPr lang="en-US" b="0" i="0" u="none" strike="noStrike" baseline="30000" dirty="0">
                <a:effectLst/>
                <a:latin typeface="-apple-system"/>
              </a:rPr>
              <a:t>2</a:t>
            </a:r>
            <a:r>
              <a:rPr lang="en-US" b="0" i="0" dirty="0">
                <a:effectLst/>
                <a:latin typeface="-apple-system"/>
              </a:rPr>
              <a:t>. Since then, Linux has grown into a popular and widely used operating system with many contributors and distributions</a:t>
            </a:r>
            <a:r>
              <a:rPr lang="en-US" b="0" i="0" u="none" strike="noStrike" baseline="30000" dirty="0">
                <a:effectLst/>
                <a:latin typeface="-apple-system"/>
              </a:rPr>
              <a:t>3</a:t>
            </a:r>
            <a:r>
              <a:rPr lang="en-US" b="0" i="0" dirty="0">
                <a:effectLst/>
                <a:latin typeface="-apple-system"/>
              </a:rPr>
              <a:t>. Linus Torvalds is still the leader of the Linux kernel development and one of the world’s top innovators</a:t>
            </a:r>
            <a:r>
              <a:rPr lang="en-US" b="0" i="0" u="none" strike="noStrike" baseline="30000" dirty="0">
                <a:effectLst/>
                <a:latin typeface="-apple-system"/>
              </a:rPr>
              <a:t>45</a:t>
            </a:r>
            <a:r>
              <a:rPr lang="en-US" b="0" i="0" dirty="0">
                <a:effectLst/>
                <a:latin typeface="-apple-system"/>
              </a:rPr>
              <a:t>. He lives in Portland, Oregon, USA</a:t>
            </a:r>
            <a:r>
              <a:rPr lang="en-US" b="0" i="0" u="none" strike="noStrike" baseline="30000" dirty="0">
                <a:effectLst/>
                <a:latin typeface="-apple-system"/>
              </a:rPr>
              <a:t>5</a:t>
            </a:r>
            <a:r>
              <a:rPr lang="en-US" b="0" i="0" dirty="0">
                <a:effectLst/>
                <a:latin typeface="-apple-system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/>
              <a:t>Design</a:t>
            </a:r>
          </a:p>
        </p:txBody>
      </p:sp>
      <p:pic>
        <p:nvPicPr>
          <p:cNvPr id="15" name="Picture 14" descr="Neon geometric shapes">
            <a:extLst>
              <a:ext uri="{FF2B5EF4-FFF2-40B4-BE49-F238E27FC236}">
                <a16:creationId xmlns:a16="http://schemas.microsoft.com/office/drawing/2014/main" id="{47164906-9A42-CEFB-03A3-D0439125C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6" r="39141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Figtree"/>
              </a:rPr>
              <a:t>Best Beautiful Linux Distributions?</a:t>
            </a:r>
          </a:p>
          <a:p>
            <a:r>
              <a:rPr lang="en-US" b="0" i="0" dirty="0">
                <a:effectLst/>
                <a:latin typeface="Figtree"/>
              </a:rPr>
              <a:t>Wait! Is there a thing called a beautiful Linux distribution? Is it not redundant considering the fact that you can customize the look of any distribution and make it look better with </a:t>
            </a:r>
            <a:r>
              <a:rPr lang="en-US" b="0" i="0" u="none" strike="noStrike" dirty="0">
                <a:effectLst/>
                <a:latin typeface="Figtree"/>
                <a:hlinkClick r:id="rId4"/>
              </a:rPr>
              <a:t>themes</a:t>
            </a:r>
            <a:r>
              <a:rPr lang="en-US" b="0" i="0" dirty="0">
                <a:effectLst/>
                <a:latin typeface="Figtree"/>
              </a:rPr>
              <a:t> and </a:t>
            </a:r>
            <a:r>
              <a:rPr lang="en-US" b="0" i="0" u="none" strike="noStrike" dirty="0">
                <a:effectLst/>
                <a:latin typeface="Figtree"/>
                <a:hlinkClick r:id="rId5"/>
              </a:rPr>
              <a:t>icons</a:t>
            </a:r>
            <a:r>
              <a:rPr lang="en-US" b="0" i="0" dirty="0">
                <a:effectLst/>
                <a:latin typeface="Figtree"/>
              </a:rPr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1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eren os screenshot">
            <a:extLst>
              <a:ext uri="{FF2B5EF4-FFF2-40B4-BE49-F238E27FC236}">
                <a16:creationId xmlns:a16="http://schemas.microsoft.com/office/drawing/2014/main" id="{45DFE874-788A-B07E-046F-E3FFEBB7C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4" r="19673"/>
          <a:stretch/>
        </p:blipFill>
        <p:spPr bwMode="auto">
          <a:xfrm>
            <a:off x="20" y="-7629"/>
            <a:ext cx="6095979" cy="68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ementary OS">
            <a:extLst>
              <a:ext uri="{FF2B5EF4-FFF2-40B4-BE49-F238E27FC236}">
                <a16:creationId xmlns:a16="http://schemas.microsoft.com/office/drawing/2014/main" id="{4F775A0B-78A5-CEEB-64B2-8EAE68609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2" r="11928"/>
          <a:stretch/>
        </p:blipFill>
        <p:spPr bwMode="auto">
          <a:xfrm>
            <a:off x="6095999" y="10"/>
            <a:ext cx="6096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86656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orin os 16 pro">
            <a:extLst>
              <a:ext uri="{FF2B5EF4-FFF2-40B4-BE49-F238E27FC236}">
                <a16:creationId xmlns:a16="http://schemas.microsoft.com/office/drawing/2014/main" id="{99524C3D-D9CB-7BCA-8F33-EDA2C3135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 bwMode="auto">
          <a:xfrm>
            <a:off x="3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orin os terminal">
            <a:extLst>
              <a:ext uri="{FF2B5EF4-FFF2-40B4-BE49-F238E27FC236}">
                <a16:creationId xmlns:a16="http://schemas.microsoft.com/office/drawing/2014/main" id="{9103D33B-BED9-7E1B-BF18-D488C0896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"/>
          <a:stretch/>
        </p:blipFill>
        <p:spPr bwMode="auto">
          <a:xfrm>
            <a:off x="6095995" y="4049"/>
            <a:ext cx="6095990" cy="34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odia os">
            <a:extLst>
              <a:ext uri="{FF2B5EF4-FFF2-40B4-BE49-F238E27FC236}">
                <a16:creationId xmlns:a16="http://schemas.microsoft.com/office/drawing/2014/main" id="{B982062B-6675-2E38-44B0-8D4D892D63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4430" b="2"/>
          <a:stretch/>
        </p:blipFill>
        <p:spPr bwMode="auto">
          <a:xfrm>
            <a:off x="20" y="3429000"/>
            <a:ext cx="60959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epin 20.9 screenshot">
            <a:extLst>
              <a:ext uri="{FF2B5EF4-FFF2-40B4-BE49-F238E27FC236}">
                <a16:creationId xmlns:a16="http://schemas.microsoft.com/office/drawing/2014/main" id="{CEF0C32C-AC42-DC94-D197-FA84F6528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10" y="3429000"/>
            <a:ext cx="609599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6331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600"/>
              <a:t>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3C141-04B5-A21C-0149-02093F9D1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79" y="1681609"/>
            <a:ext cx="6227064" cy="350272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08355D-9C0E-6D3E-90F7-EB801B23E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A Linux distribution is usually built around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Package management system"/>
              </a:rPr>
              <a:t>package management system</a:t>
            </a:r>
            <a:r>
              <a:rPr lang="en-US" b="0" i="0" dirty="0">
                <a:effectLst/>
                <a:latin typeface="Arial" panose="020B0604020202020204" pitchFamily="34" charset="0"/>
              </a:rPr>
              <a:t>, which puts together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Linux kernel"/>
              </a:rPr>
              <a:t>Linux kernel</a:t>
            </a:r>
            <a:r>
              <a:rPr lang="en-US" b="0" i="0" dirty="0">
                <a:effectLst/>
                <a:latin typeface="Arial" panose="020B0604020202020204" pitchFamily="34" charset="0"/>
              </a:rPr>
              <a:t>, free and open-source software, and occasionally some proprietary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3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A11B7AE96DD74DA9332A818889F674" ma:contentTypeVersion="2" ma:contentTypeDescription="Create a new document." ma:contentTypeScope="" ma:versionID="8884cd40241514bf2930e60ecdbff3d7">
  <xsd:schema xmlns:xsd="http://www.w3.org/2001/XMLSchema" xmlns:xs="http://www.w3.org/2001/XMLSchema" xmlns:p="http://schemas.microsoft.com/office/2006/metadata/properties" xmlns:ns3="28e7581d-2d26-46d2-8a72-6d134f7e9558" targetNamespace="http://schemas.microsoft.com/office/2006/metadata/properties" ma:root="true" ma:fieldsID="396d3176f0903f61ee8fa6b30ee046c7" ns3:_="">
    <xsd:import namespace="28e7581d-2d26-46d2-8a72-6d134f7e95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7581d-2d26-46d2-8a72-6d134f7e9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8C2D14-BC5E-4ED0-B2E7-34C8BE2094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e7581d-2d26-46d2-8a72-6d134f7e9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22C2C3-87CB-4020-ADC2-F009273CB8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FF4E60-F904-45EC-BDC4-2D1A6F1B3863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28e7581d-2d26-46d2-8a72-6d134f7e955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WebE4EA</Template>
  <TotalTime>120</TotalTime>
  <Words>607</Words>
  <Application>Microsoft Office PowerPoint</Application>
  <PresentationFormat>Widescreen</PresentationFormat>
  <Paragraphs>87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Unicode MS</vt:lpstr>
      <vt:lpstr>-apple-system</vt:lpstr>
      <vt:lpstr>Arial</vt:lpstr>
      <vt:lpstr>Calibri</vt:lpstr>
      <vt:lpstr>Figtree</vt:lpstr>
      <vt:lpstr>Gill Sans MT</vt:lpstr>
      <vt:lpstr>Times New Roman</vt:lpstr>
      <vt:lpstr>Parcel</vt:lpstr>
      <vt:lpstr>Linux</vt:lpstr>
      <vt:lpstr>Contents</vt:lpstr>
      <vt:lpstr>INTRO</vt:lpstr>
      <vt:lpstr>History</vt:lpstr>
      <vt:lpstr>History</vt:lpstr>
      <vt:lpstr>Design</vt:lpstr>
      <vt:lpstr>Design</vt:lpstr>
      <vt:lpstr>Design</vt:lpstr>
      <vt:lpstr>Development</vt:lpstr>
      <vt:lpstr>Hardware support</vt:lpstr>
      <vt:lpstr>Uses</vt:lpstr>
      <vt:lpstr>Market share and uptake</vt:lpstr>
      <vt:lpstr>Copyright, trademark, and naming</vt:lpstr>
      <vt:lpstr>Works cited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Sharafat Karim</dc:creator>
  <cp:lastModifiedBy>Sharafat Karim</cp:lastModifiedBy>
  <cp:revision>2</cp:revision>
  <dcterms:created xsi:type="dcterms:W3CDTF">2023-08-08T12:22:55Z</dcterms:created>
  <dcterms:modified xsi:type="dcterms:W3CDTF">2023-08-09T16:20:28Z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2023-08-08T12:35:27Z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7d4840c6-07d8-40c5-9c14-4a66fee0631c</vt:lpwstr>
  </property>
  <property fmtid="{D5CDD505-2E9C-101B-9397-08002B2CF9AE}" pid="7" name="MSIP_Label_defa4170-0d19-0005-0004-bc88714345d2_ActionId">
    <vt:lpwstr>cca096af-d86f-4f0e-8972-73e00ae6abc5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0x01010098A11B7AE96DD74DA9332A818889F674</vt:lpwstr>
  </property>
</Properties>
</file>